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72"/>
  </p:notesMasterIdLst>
  <p:sldIdLst>
    <p:sldId id="257" r:id="rId4"/>
    <p:sldId id="341" r:id="rId5"/>
    <p:sldId id="258" r:id="rId6"/>
    <p:sldId id="340" r:id="rId7"/>
    <p:sldId id="260" r:id="rId8"/>
    <p:sldId id="261" r:id="rId9"/>
    <p:sldId id="263" r:id="rId10"/>
    <p:sldId id="267" r:id="rId11"/>
    <p:sldId id="269" r:id="rId12"/>
    <p:sldId id="268" r:id="rId13"/>
    <p:sldId id="271" r:id="rId14"/>
    <p:sldId id="270" r:id="rId15"/>
    <p:sldId id="273" r:id="rId16"/>
    <p:sldId id="275" r:id="rId17"/>
    <p:sldId id="274" r:id="rId18"/>
    <p:sldId id="276" r:id="rId19"/>
    <p:sldId id="279" r:id="rId20"/>
    <p:sldId id="278" r:id="rId21"/>
    <p:sldId id="280" r:id="rId22"/>
    <p:sldId id="277" r:id="rId23"/>
    <p:sldId id="283" r:id="rId24"/>
    <p:sldId id="281" r:id="rId25"/>
    <p:sldId id="282" r:id="rId26"/>
    <p:sldId id="284" r:id="rId27"/>
    <p:sldId id="285" r:id="rId28"/>
    <p:sldId id="286" r:id="rId29"/>
    <p:sldId id="287" r:id="rId30"/>
    <p:sldId id="288" r:id="rId31"/>
    <p:sldId id="289" r:id="rId32"/>
    <p:sldId id="290" r:id="rId33"/>
    <p:sldId id="291" r:id="rId34"/>
    <p:sldId id="292" r:id="rId35"/>
    <p:sldId id="298" r:id="rId36"/>
    <p:sldId id="299" r:id="rId37"/>
    <p:sldId id="300" r:id="rId38"/>
    <p:sldId id="301" r:id="rId39"/>
    <p:sldId id="302" r:id="rId40"/>
    <p:sldId id="303" r:id="rId41"/>
    <p:sldId id="304" r:id="rId42"/>
    <p:sldId id="306" r:id="rId43"/>
    <p:sldId id="307" r:id="rId44"/>
    <p:sldId id="308" r:id="rId45"/>
    <p:sldId id="309" r:id="rId46"/>
    <p:sldId id="311" r:id="rId47"/>
    <p:sldId id="312" r:id="rId48"/>
    <p:sldId id="305" r:id="rId49"/>
    <p:sldId id="315" r:id="rId50"/>
    <p:sldId id="316" r:id="rId51"/>
    <p:sldId id="314" r:id="rId52"/>
    <p:sldId id="317" r:id="rId53"/>
    <p:sldId id="318" r:id="rId54"/>
    <p:sldId id="319" r:id="rId55"/>
    <p:sldId id="320" r:id="rId56"/>
    <p:sldId id="321" r:id="rId57"/>
    <p:sldId id="322" r:id="rId58"/>
    <p:sldId id="326" r:id="rId59"/>
    <p:sldId id="325" r:id="rId60"/>
    <p:sldId id="323" r:id="rId61"/>
    <p:sldId id="324" r:id="rId62"/>
    <p:sldId id="327" r:id="rId63"/>
    <p:sldId id="336" r:id="rId64"/>
    <p:sldId id="329" r:id="rId65"/>
    <p:sldId id="331" r:id="rId66"/>
    <p:sldId id="330" r:id="rId67"/>
    <p:sldId id="333" r:id="rId68"/>
    <p:sldId id="334" r:id="rId69"/>
    <p:sldId id="335" r:id="rId70"/>
    <p:sldId id="33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341"/>
            <p14:sldId id="258"/>
            <p14:sldId id="340"/>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varScale="1">
        <p:scale>
          <a:sx n="100" d="100"/>
          <a:sy n="100" d="100"/>
        </p:scale>
        <p:origin x="9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50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12008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5</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29</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30</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36</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37</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6</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44</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45</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55</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56</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60</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61</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9</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10</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308606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95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46995"/>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jf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1.web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359A2-8F6E-F137-E825-4AF63D75D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6844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3125062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TotalTime>
  <Words>2946</Words>
  <Application>Microsoft Office PowerPoint</Application>
  <PresentationFormat>Widescreen</PresentationFormat>
  <Paragraphs>651</Paragraphs>
  <Slides>68</Slides>
  <Notes>45</Notes>
  <HiddenSlides>6</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68</vt:i4>
      </vt:variant>
    </vt:vector>
  </HeadingPairs>
  <TitlesOfParts>
    <vt:vector size="76" baseType="lpstr">
      <vt:lpstr>Arial</vt:lpstr>
      <vt:lpstr>Bodoni MT Black</vt:lpstr>
      <vt:lpstr>Calibri</vt:lpstr>
      <vt:lpstr>Kamerik205 8</vt:lpstr>
      <vt:lpstr>Segoe UI</vt:lpstr>
      <vt:lpstr>Default Master</vt:lpstr>
      <vt:lpstr>Blank Master</vt:lpstr>
      <vt:lpstr>Custom Design</vt:lpstr>
      <vt:lpstr>PowerPoint Presentation</vt:lpstr>
      <vt:lpstr>PowerPoint Presentation</vt:lpstr>
      <vt:lpstr>Who is Chad Green</vt:lpstr>
      <vt:lpstr>PowerPoint Presentation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cp:revision>
  <dcterms:created xsi:type="dcterms:W3CDTF">2022-04-02T20:55:51Z</dcterms:created>
  <dcterms:modified xsi:type="dcterms:W3CDTF">2022-08-06T02:04:54Z</dcterms:modified>
</cp:coreProperties>
</file>